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5"/>
  </p:notesMasterIdLst>
  <p:sldIdLst>
    <p:sldId id="256" r:id="rId4"/>
    <p:sldId id="311" r:id="rId6"/>
    <p:sldId id="314" r:id="rId7"/>
    <p:sldId id="312" r:id="rId8"/>
    <p:sldId id="313" r:id="rId9"/>
    <p:sldId id="309" r:id="rId10"/>
    <p:sldId id="310" r:id="rId11"/>
    <p:sldId id="306" r:id="rId12"/>
    <p:sldId id="307" r:id="rId13"/>
    <p:sldId id="290" r:id="rId14"/>
    <p:sldId id="258" r:id="rId15"/>
    <p:sldId id="259" r:id="rId16"/>
    <p:sldId id="261" r:id="rId17"/>
    <p:sldId id="281" r:id="rId18"/>
    <p:sldId id="273" r:id="rId19"/>
    <p:sldId id="296" r:id="rId20"/>
    <p:sldId id="295" r:id="rId21"/>
    <p:sldId id="303" r:id="rId22"/>
    <p:sldId id="297" r:id="rId23"/>
    <p:sldId id="298" r:id="rId24"/>
    <p:sldId id="301" r:id="rId25"/>
    <p:sldId id="304" r:id="rId26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0" Type="http://schemas.openxmlformats.org/officeDocument/2006/relationships/tags" Target="tags/tag1.xml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E809BA-321A-4A51-AC8D-535F16A9E36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BA1E08-1062-4BCA-9463-EDC7B6A46A0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BA1E08-1062-4BCA-9463-EDC7B6A46A0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EB154-897D-4BDF-9FA1-0957FB3A37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B8218-45EF-4A83-8AC5-C27B13D147F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EB154-897D-4BDF-9FA1-0957FB3A37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B8218-45EF-4A83-8AC5-C27B13D147F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EB154-897D-4BDF-9FA1-0957FB3A37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B8218-45EF-4A83-8AC5-C27B13D147F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EB154-897D-4BDF-9FA1-0957FB3A37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B8218-45EF-4A83-8AC5-C27B13D147F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EB154-897D-4BDF-9FA1-0957FB3A37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B8218-45EF-4A83-8AC5-C27B13D147F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EB154-897D-4BDF-9FA1-0957FB3A37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B8218-45EF-4A83-8AC5-C27B13D147F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EB154-897D-4BDF-9FA1-0957FB3A37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B8218-45EF-4A83-8AC5-C27B13D147F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EB154-897D-4BDF-9FA1-0957FB3A37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B8218-45EF-4A83-8AC5-C27B13D147F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EB154-897D-4BDF-9FA1-0957FB3A37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B8218-45EF-4A83-8AC5-C27B13D147F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EB154-897D-4BDF-9FA1-0957FB3A37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B8218-45EF-4A83-8AC5-C27B13D147F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EB154-897D-4BDF-9FA1-0957FB3A37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B8218-45EF-4A83-8AC5-C27B13D147F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CEB154-897D-4BDF-9FA1-0957FB3A37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0B8218-45EF-4A83-8AC5-C27B13D147F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43.jpeg"/><Relationship Id="rId8" Type="http://schemas.openxmlformats.org/officeDocument/2006/relationships/image" Target="../media/image42.jpeg"/><Relationship Id="rId7" Type="http://schemas.openxmlformats.org/officeDocument/2006/relationships/image" Target="../media/image41.jpeg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1" Type="http://schemas.openxmlformats.org/officeDocument/2006/relationships/slideLayout" Target="../slideLayouts/slideLayout12.xml"/><Relationship Id="rId10" Type="http://schemas.openxmlformats.org/officeDocument/2006/relationships/image" Target="../media/image44.jpeg"/><Relationship Id="rId1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jpeg"/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7" Type="http://schemas.openxmlformats.org/officeDocument/2006/relationships/image" Target="../media/image57.png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66.jpeg"/><Relationship Id="rId8" Type="http://schemas.openxmlformats.org/officeDocument/2006/relationships/image" Target="../media/image65.jpeg"/><Relationship Id="rId7" Type="http://schemas.openxmlformats.org/officeDocument/2006/relationships/image" Target="../media/image64.jpeg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1" Type="http://schemas.openxmlformats.org/officeDocument/2006/relationships/slideLayout" Target="../slideLayouts/slideLayout13.xml"/><Relationship Id="rId10" Type="http://schemas.openxmlformats.org/officeDocument/2006/relationships/image" Target="../media/image67.png"/><Relationship Id="rId1" Type="http://schemas.openxmlformats.org/officeDocument/2006/relationships/image" Target="../media/image5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7" Type="http://schemas.openxmlformats.org/officeDocument/2006/relationships/image" Target="../media/image74.jpeg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image" Target="../media/image68.jpe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image" Target="../media/image75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image" Target="../media/image8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85.jpeg"/><Relationship Id="rId1" Type="http://schemas.openxmlformats.org/officeDocument/2006/relationships/image" Target="../media/image8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87.jpeg"/><Relationship Id="rId1" Type="http://schemas.openxmlformats.org/officeDocument/2006/relationships/image" Target="../media/image86.jpe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image" Target="../media/image88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97.jpeg"/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image" Target="../media/image9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99.jpeg"/><Relationship Id="rId1" Type="http://schemas.openxmlformats.org/officeDocument/2006/relationships/image" Target="../media/image9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01.jpeg"/><Relationship Id="rId1" Type="http://schemas.openxmlformats.org/officeDocument/2006/relationships/image" Target="../media/image10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image" Target="../media/image18.png"/><Relationship Id="rId7" Type="http://schemas.openxmlformats.org/officeDocument/2006/relationships/image" Target="../media/image17.png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7" Type="http://schemas.openxmlformats.org/officeDocument/2006/relationships/image" Target="../media/image25.png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34.jpeg"/><Relationship Id="rId1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711450" y="692785"/>
            <a:ext cx="6951980" cy="82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.</a:t>
            </a:r>
            <a:endParaRPr lang="en-US" altLang="zh-CN" sz="4800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5" name="副标题 53"/>
          <p:cNvSpPr>
            <a:spLocks noGrp="1"/>
          </p:cNvSpPr>
          <p:nvPr/>
        </p:nvSpPr>
        <p:spPr>
          <a:xfrm>
            <a:off x="4367808" y="5157471"/>
            <a:ext cx="3456384" cy="503778"/>
          </a:xfrm>
          <a:prstGeom prst="rect">
            <a:avLst/>
          </a:prstGeom>
          <a:noFill/>
          <a:ln>
            <a:noFill/>
          </a:ln>
        </p:spPr>
        <p:txBody>
          <a:bodyPr vert="horz" wrap="square" lIns="90170" tIns="46990" rIns="90170" bIns="46990" numCol="1" anchor="t" anchorCtr="0" compatLnSpc="1">
            <a:normAutofit lnSpcReduction="20000"/>
          </a:bodyPr>
          <a:lstStyle>
            <a:lvl1pPr marL="0" indent="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rgbClr val="F1AA07"/>
                </a:solidFill>
                <a:latin typeface="+mn-ea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Stencil" panose="040409050D0802020404" charset="0"/>
              </a:rPr>
              <a:t>        </a:t>
            </a:r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Stencil" panose="040409050D0802020404" charset="0"/>
              </a:rPr>
              <a:t>         2026</a:t>
            </a:r>
            <a:endParaRPr lang="en-US" sz="2800" dirty="0">
              <a:solidFill>
                <a:schemeClr val="bg1">
                  <a:lumMod val="65000"/>
                </a:schemeClr>
              </a:solidFill>
              <a:latin typeface="Stencil" panose="040409050D080202040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2135560" y="692696"/>
            <a:ext cx="7766196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标题 6"/>
          <p:cNvSpPr>
            <a:spLocks noGrp="1"/>
          </p:cNvSpPr>
          <p:nvPr>
            <p:ph type="ctrTitle"/>
          </p:nvPr>
        </p:nvSpPr>
        <p:spPr>
          <a:xfrm>
            <a:off x="2209800" y="2850266"/>
            <a:ext cx="77724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5400" b="1" cap="none" spc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 </a:t>
            </a:r>
            <a:endParaRPr lang="zh-CN" altLang="en-US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359785" y="2780665"/>
            <a:ext cx="6173470" cy="2819400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</a:bodyPr>
          <a:lstStyle/>
          <a:p>
            <a:pPr algn="ctr"/>
            <a:r>
              <a:rPr lang="en-US" altLang="zh-CN" sz="5400" b="1" cap="none" spc="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Cotton socks</a:t>
            </a:r>
            <a:endParaRPr lang="en-US" altLang="zh-CN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r>
              <a:rPr lang="en-US" altLang="zh-CN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Leg warmers</a:t>
            </a:r>
            <a:endParaRPr lang="en-US" altLang="zh-CN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r>
              <a:rPr lang="en-US" altLang="zh-CN" sz="5400" b="1" cap="none" spc="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New Collection</a:t>
            </a:r>
            <a:endParaRPr lang="zh-CN" altLang="en-US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4" name="图片 3" descr="徽标, 公司名称&#10;&#10;描述已自动生成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9327036" y="5036606"/>
            <a:ext cx="2829464" cy="1420219"/>
          </a:xfrm>
          <a:prstGeom prst="rect">
            <a:avLst/>
          </a:prstGeom>
        </p:spPr>
      </p:pic>
      <p:pic>
        <p:nvPicPr>
          <p:cNvPr id="9" name="图片 8" descr="图片包含 徽标&#10;&#10;描述已自动生成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83669" y="5436539"/>
            <a:ext cx="3680128" cy="1298022"/>
          </a:xfrm>
          <a:prstGeom prst="rect">
            <a:avLst/>
          </a:prstGeom>
        </p:spPr>
      </p:pic>
    </p:spTree>
  </p:cSld>
  <p:clrMapOvr>
    <a:masterClrMapping/>
  </p:clrMapOvr>
  <p:transition advTm="2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dirty="0"/>
              <a:t>O92		</a:t>
            </a:r>
            <a:endParaRPr lang="en-US" dirty="0"/>
          </a:p>
        </p:txBody>
      </p:sp>
      <p:sp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986306"/>
          </a:xfrm>
          <a:prstGeom prst="rect">
            <a:avLst/>
          </a:prstGeom>
          <a:pattFill prst="lgGrid">
            <a:fgClr>
              <a:srgbClr val="EBEEF2"/>
            </a:fgClr>
            <a:bgClr>
              <a:schemeClr val="accent4">
                <a:lumMod val="20000"/>
                <a:lumOff val="8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50520" y="279792"/>
            <a:ext cx="11475720" cy="98630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图片 1" descr="图片包含 游戏机&#10;&#10;描述已自动生成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8" y="1720850"/>
            <a:ext cx="2716213" cy="2716213"/>
          </a:xfrm>
          <a:prstGeom prst="rect">
            <a:avLst/>
          </a:prstGeom>
        </p:spPr>
      </p:pic>
      <p:pic>
        <p:nvPicPr>
          <p:cNvPr id="9" name="图片 8" descr="卡通人物&#10;&#10;中度可信度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8" y="4516438"/>
            <a:ext cx="2716213" cy="1595438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188" y="1720850"/>
            <a:ext cx="2122488" cy="1903413"/>
          </a:xfrm>
          <a:prstGeom prst="rect">
            <a:avLst/>
          </a:prstGeom>
        </p:spPr>
      </p:pic>
      <p:pic>
        <p:nvPicPr>
          <p:cNvPr id="10" name="图片 9" descr="卡通人物&#10;&#10;中度可信度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188" y="3702050"/>
            <a:ext cx="2122488" cy="2409825"/>
          </a:xfrm>
          <a:prstGeom prst="rect">
            <a:avLst/>
          </a:prstGeom>
        </p:spPr>
      </p:pic>
      <p:pic>
        <p:nvPicPr>
          <p:cNvPr id="3" name="图片 2" descr="红色的花&#10;&#10;中度可信度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463" y="1720850"/>
            <a:ext cx="2157413" cy="2154238"/>
          </a:xfrm>
          <a:prstGeom prst="rect">
            <a:avLst/>
          </a:prstGeom>
        </p:spPr>
      </p:pic>
      <p:pic>
        <p:nvPicPr>
          <p:cNvPr id="11" name="图片 10" descr="桌子上的玩具&#10;&#10;中度可信度描述已自动生成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463" y="3952875"/>
            <a:ext cx="2157413" cy="2159000"/>
          </a:xfrm>
          <a:prstGeom prst="rect">
            <a:avLst/>
          </a:prstGeom>
        </p:spPr>
      </p:pic>
      <p:pic>
        <p:nvPicPr>
          <p:cNvPr id="6" name="图片 5" descr="图片包含 桌子, 对, 游戏机&#10;&#10;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250" y="1720850"/>
            <a:ext cx="2143125" cy="2165350"/>
          </a:xfrm>
          <a:prstGeom prst="rect">
            <a:avLst/>
          </a:prstGeom>
        </p:spPr>
      </p:pic>
      <p:pic>
        <p:nvPicPr>
          <p:cNvPr id="4" name="图片 3" descr="桌子上放了不同类型的玩具&#10;&#10;中度可信度描述已自动生成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250" y="3963988"/>
            <a:ext cx="2143125" cy="2147888"/>
          </a:xfrm>
          <a:prstGeom prst="rect">
            <a:avLst/>
          </a:prstGeom>
        </p:spPr>
      </p:pic>
      <p:pic>
        <p:nvPicPr>
          <p:cNvPr id="7" name="图片 6" descr="卡通人物&#10;&#10;中度可信度描述已自动生成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163" y="1720850"/>
            <a:ext cx="2022475" cy="3155950"/>
          </a:xfrm>
          <a:prstGeom prst="rect">
            <a:avLst/>
          </a:prstGeom>
        </p:spPr>
      </p:pic>
      <p:pic>
        <p:nvPicPr>
          <p:cNvPr id="5" name="图片 4" descr="卡通人物&#10;&#10;低可信度描述已自动生成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163" y="4954588"/>
            <a:ext cx="2022475" cy="115728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, 桌子, 项目, 对&#10;&#10;描述已自动生成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3816350" y="68580"/>
            <a:ext cx="2415540" cy="2415540"/>
          </a:xfrm>
          <a:prstGeom prst="rect">
            <a:avLst/>
          </a:prstGeom>
        </p:spPr>
      </p:pic>
      <p:pic>
        <p:nvPicPr>
          <p:cNvPr id="3" name="图片 2" descr="图片包含 对, 游戏机, 蓝色, 飞机&#10;&#10;描述已自动生成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629711" y="3972058"/>
            <a:ext cx="2736720" cy="2736720"/>
          </a:xfrm>
          <a:prstGeom prst="rect">
            <a:avLst/>
          </a:prstGeom>
        </p:spPr>
      </p:pic>
      <p:pic>
        <p:nvPicPr>
          <p:cNvPr id="9" name="图片 8" descr="图片包含 游戏机, 桌子&#10;&#10;描述已自动生成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901565" y="2208530"/>
            <a:ext cx="3121660" cy="3121660"/>
          </a:xfrm>
          <a:prstGeom prst="rect">
            <a:avLst/>
          </a:prstGeom>
        </p:spPr>
      </p:pic>
      <p:pic>
        <p:nvPicPr>
          <p:cNvPr id="11" name="图片 10" descr="图片包含 游戏机, 食物&#10;&#10;描述已自动生成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821231" y="7581"/>
            <a:ext cx="2624123" cy="2624123"/>
          </a:xfrm>
          <a:prstGeom prst="rect">
            <a:avLst/>
          </a:prstGeom>
        </p:spPr>
      </p:pic>
      <p:pic>
        <p:nvPicPr>
          <p:cNvPr id="7" name="图片 6" descr="图片包含 照片, 不同, 游戏机, 一群&#10;&#10;描述已自动生成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890607" y="994507"/>
            <a:ext cx="2736720" cy="2977551"/>
          </a:xfrm>
          <a:prstGeom prst="rect">
            <a:avLst/>
          </a:prstGeom>
        </p:spPr>
      </p:pic>
      <p:pic>
        <p:nvPicPr>
          <p:cNvPr id="10" name="图片 9" descr="图片包含 桌子, 杯子, 咖啡, 项目&#10;&#10;描述已自动生成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6976" y="2673557"/>
            <a:ext cx="3594011" cy="363713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人在系鞋带&#10;&#10;中度可信度描述已自动生成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653284" y="3185439"/>
            <a:ext cx="2348880" cy="2348880"/>
          </a:xfrm>
          <a:prstGeom prst="rect">
            <a:avLst/>
          </a:prstGeom>
        </p:spPr>
      </p:pic>
      <p:pic>
        <p:nvPicPr>
          <p:cNvPr id="4" name="图片 3" descr="图片包含 游戏机, 对&#10;&#10;描述已自动生成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285107" y="251138"/>
            <a:ext cx="2276259" cy="2722406"/>
          </a:xfrm>
          <a:prstGeom prst="rect">
            <a:avLst/>
          </a:prstGeom>
        </p:spPr>
      </p:pic>
      <p:pic>
        <p:nvPicPr>
          <p:cNvPr id="12" name="图片 11" descr="图片包含 室内, 橙子, 桌子, 蓝色&#10;&#10;描述已自动生成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486283" y="251138"/>
            <a:ext cx="2724687" cy="2365028"/>
          </a:xfrm>
          <a:prstGeom prst="rect">
            <a:avLst/>
          </a:prstGeom>
        </p:spPr>
      </p:pic>
      <p:pic>
        <p:nvPicPr>
          <p:cNvPr id="14" name="图片 13" descr="图片包含 服装, 木, 一群, 对&#10;&#10;描述已自动生成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925335" y="3301075"/>
            <a:ext cx="2781855" cy="2498106"/>
          </a:xfrm>
          <a:prstGeom prst="rect">
            <a:avLst/>
          </a:prstGeom>
        </p:spPr>
      </p:pic>
      <p:pic>
        <p:nvPicPr>
          <p:cNvPr id="16" name="图片 15" descr="图片包含 服装, 对, 滑雪, 桌子&#10;&#10;描述已自动生成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8135887" y="251138"/>
            <a:ext cx="2847036" cy="2630661"/>
          </a:xfrm>
          <a:prstGeom prst="rect">
            <a:avLst/>
          </a:prstGeom>
        </p:spPr>
      </p:pic>
      <p:pic>
        <p:nvPicPr>
          <p:cNvPr id="18" name="图片 17" descr="卡通人物&#10;&#10;低可信度描述已自动生成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7428" y="2677383"/>
            <a:ext cx="2276259" cy="2018283"/>
          </a:xfrm>
          <a:prstGeom prst="rect">
            <a:avLst/>
          </a:prstGeom>
        </p:spPr>
      </p:pic>
      <p:pic>
        <p:nvPicPr>
          <p:cNvPr id="20" name="图片 19" descr="地上穿着球鞋的脚&#10;&#10;中度可信度描述已自动生成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8409" y="4612126"/>
            <a:ext cx="3548606" cy="208658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人在系鞋带&#10;&#10;描述已自动生成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3743724" y="-99392"/>
            <a:ext cx="2348880" cy="2348880"/>
          </a:xfrm>
          <a:prstGeom prst="rect">
            <a:avLst/>
          </a:prstGeom>
        </p:spPr>
      </p:pic>
      <p:pic>
        <p:nvPicPr>
          <p:cNvPr id="4" name="图片 3" descr="人在系鞋带&#10;&#10;中度可信度描述已自动生成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6116806" y="248800"/>
            <a:ext cx="2348880" cy="2348880"/>
          </a:xfrm>
          <a:prstGeom prst="rect">
            <a:avLst/>
          </a:prstGeom>
        </p:spPr>
      </p:pic>
      <p:pic>
        <p:nvPicPr>
          <p:cNvPr id="5" name="图片 4" descr="人在系鞋带&#10;&#10;中度可信度描述已自动生成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856879" y="2640746"/>
            <a:ext cx="2348880" cy="2348880"/>
          </a:xfrm>
          <a:prstGeom prst="rect">
            <a:avLst/>
          </a:prstGeom>
        </p:spPr>
      </p:pic>
      <p:pic>
        <p:nvPicPr>
          <p:cNvPr id="7" name="图片 6" descr="人在系鞋带&#10;&#10;中度可信度描述已自动生成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678712" y="2110544"/>
            <a:ext cx="2348880" cy="23488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631504" y="720080"/>
            <a:ext cx="2042896" cy="2042896"/>
          </a:xfrm>
          <a:prstGeom prst="rect">
            <a:avLst/>
          </a:prstGeom>
        </p:spPr>
      </p:pic>
      <p:pic>
        <p:nvPicPr>
          <p:cNvPr id="9" name="图片 8" descr="人在系鞋带&#10;&#10;描述已自动生成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315448" y="2125335"/>
            <a:ext cx="2348880" cy="2348880"/>
          </a:xfrm>
          <a:prstGeom prst="rect">
            <a:avLst/>
          </a:prstGeom>
        </p:spPr>
      </p:pic>
      <p:pic>
        <p:nvPicPr>
          <p:cNvPr id="10" name="图片 9" descr="人在系鞋带&#10;&#10;中度可信度描述已自动生成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5087888" y="4653136"/>
            <a:ext cx="1835704" cy="1835704"/>
          </a:xfrm>
          <a:prstGeom prst="rect">
            <a:avLst/>
          </a:prstGeom>
        </p:spPr>
      </p:pic>
      <p:pic>
        <p:nvPicPr>
          <p:cNvPr id="11" name="图片 10" descr="地上穿着球鞋的一双脚&#10;&#10;中度可信度描述已自动生成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7396545" y="4248889"/>
            <a:ext cx="2348880" cy="2348880"/>
          </a:xfrm>
          <a:prstGeom prst="rect">
            <a:avLst/>
          </a:prstGeom>
        </p:spPr>
      </p:pic>
      <p:pic>
        <p:nvPicPr>
          <p:cNvPr id="12" name="图片 11" descr="人在系鞋带&#10;&#10;中度可信度描述已自动生成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1631504" y="4474215"/>
            <a:ext cx="2348880" cy="2348880"/>
          </a:xfrm>
          <a:prstGeom prst="rect">
            <a:avLst/>
          </a:prstGeom>
        </p:spPr>
      </p:pic>
      <p:pic>
        <p:nvPicPr>
          <p:cNvPr id="6" name="图片 5" descr="地上穿着球鞋的一双脚&#10;&#10;描述已自动生成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9553038" y="328410"/>
            <a:ext cx="1718066" cy="266780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2" name="Group 21"/>
          <p:cNvGrpSpPr>
            <a:grpSpLocks noGrp="1" noRot="1" noChangeAspect="1" noMove="1" noResize="1" noUngrp="1"/>
          </p:cNvGrpSpPr>
          <p:nvPr/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23" name="Freeform: Shape 22"/>
            <p:cNvSpPr/>
            <p:nvPr/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Isosceles Triangle 2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图片 2" descr="图片包含 服装&#10;&#10;描述已自动生成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4659171" y="570156"/>
            <a:ext cx="1788002" cy="2093679"/>
          </a:xfrm>
          <a:prstGeom prst="rect">
            <a:avLst/>
          </a:prstGeom>
        </p:spPr>
      </p:pic>
      <p:pic>
        <p:nvPicPr>
          <p:cNvPr id="5" name="图片 4" descr="图片包含 服装&#10;&#10;描述已自动生成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715985" y="437864"/>
            <a:ext cx="1889416" cy="211051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6224" y="4856979"/>
            <a:ext cx="3111303" cy="1412531"/>
          </a:xfrm>
          <a:prstGeom prst="rect">
            <a:avLst/>
          </a:prstGeom>
        </p:spPr>
      </p:pic>
      <p:pic>
        <p:nvPicPr>
          <p:cNvPr id="9" name="图片 8" descr="卡通人物&#10;&#10;中度可信度描述已自动生成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80664">
            <a:off x="9386322" y="3478672"/>
            <a:ext cx="1480930" cy="2663543"/>
          </a:xfrm>
          <a:prstGeom prst="rect">
            <a:avLst/>
          </a:prstGeom>
        </p:spPr>
      </p:pic>
      <p:pic>
        <p:nvPicPr>
          <p:cNvPr id="11" name="图片 10" descr="图片包含 游戏机&#10;&#10;描述已自动生成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6514112" y="2923083"/>
            <a:ext cx="1955229" cy="1900410"/>
          </a:xfrm>
          <a:prstGeom prst="rect">
            <a:avLst/>
          </a:prstGeom>
        </p:spPr>
      </p:pic>
      <p:pic>
        <p:nvPicPr>
          <p:cNvPr id="13" name="图片 12" descr="卡通人物&#10;&#10;中度可信度描述已自动生成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910524" y="2858270"/>
            <a:ext cx="3086997" cy="2017043"/>
          </a:xfrm>
          <a:prstGeom prst="rect">
            <a:avLst/>
          </a:prstGeom>
        </p:spPr>
      </p:pic>
      <p:pic>
        <p:nvPicPr>
          <p:cNvPr id="15" name="图片 14" descr="图片包含 服装&#10;&#10;描述已自动生成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8137800" y="643467"/>
            <a:ext cx="1911463" cy="214552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人在系鞋带&#10;&#10;中度可信度描述已自动生成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940074" y="643466"/>
            <a:ext cx="2685077" cy="2624663"/>
          </a:xfrm>
          <a:prstGeom prst="rect">
            <a:avLst/>
          </a:prstGeom>
        </p:spPr>
      </p:pic>
      <p:pic>
        <p:nvPicPr>
          <p:cNvPr id="17" name="图片 16" descr="图片包含 服装, 游戏机&#10;&#10;描述已自动生成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636579" y="643466"/>
            <a:ext cx="2957365" cy="2624662"/>
          </a:xfrm>
          <a:prstGeom prst="rect">
            <a:avLst/>
          </a:prstGeom>
        </p:spPr>
      </p:pic>
      <p:pic>
        <p:nvPicPr>
          <p:cNvPr id="25" name="图片 24" descr="人在系鞋带&#10;&#10;描述已自动生成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665530" y="643466"/>
            <a:ext cx="2526237" cy="2624662"/>
          </a:xfrm>
          <a:prstGeom prst="rect">
            <a:avLst/>
          </a:prstGeom>
        </p:spPr>
      </p:pic>
      <p:pic>
        <p:nvPicPr>
          <p:cNvPr id="21" name="图片 20" descr="图片包含 片, 棕色, 桌子, 蓝色&#10;&#10;描述已自动生成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919151" y="3589863"/>
            <a:ext cx="2726924" cy="2624665"/>
          </a:xfrm>
          <a:prstGeom prst="rect">
            <a:avLst/>
          </a:prstGeom>
        </p:spPr>
      </p:pic>
      <p:pic>
        <p:nvPicPr>
          <p:cNvPr id="19" name="图片 18" descr="人在系鞋带&#10;&#10;中度可信度描述已自动生成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4705133" y="3589863"/>
            <a:ext cx="2820259" cy="2643993"/>
          </a:xfrm>
          <a:prstGeom prst="rect">
            <a:avLst/>
          </a:prstGeom>
        </p:spPr>
      </p:pic>
      <p:pic>
        <p:nvPicPr>
          <p:cNvPr id="23" name="图片 22" descr="人在系鞋带&#10;&#10;中度可信度描述已自动生成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8857831" y="3589863"/>
            <a:ext cx="2141633" cy="264399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微信图片_20241015104923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875" y="1833245"/>
            <a:ext cx="4906645" cy="3680460"/>
          </a:xfrm>
          <a:prstGeom prst="rect">
            <a:avLst/>
          </a:prstGeom>
        </p:spPr>
      </p:pic>
      <p:pic>
        <p:nvPicPr>
          <p:cNvPr id="5" name="图片 4" descr="微信图片_20241015104925_副本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1485" y="1833245"/>
            <a:ext cx="4730750" cy="3548380"/>
          </a:xfrm>
          <a:prstGeom prst="rect">
            <a:avLst/>
          </a:prstGeom>
        </p:spPr>
      </p:pic>
      <p:pic>
        <p:nvPicPr>
          <p:cNvPr id="4" name="图片 3" descr="微信图片_20241015104924_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6640" y="1737995"/>
            <a:ext cx="2904490" cy="387286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微信图片_20241015104926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54420" y="1936750"/>
            <a:ext cx="5368290" cy="4026535"/>
          </a:xfrm>
          <a:prstGeom prst="rect">
            <a:avLst/>
          </a:prstGeom>
        </p:spPr>
      </p:pic>
      <p:pic>
        <p:nvPicPr>
          <p:cNvPr id="2" name="图片 1" descr="微信图片_20241015104922_副本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060" y="2013585"/>
            <a:ext cx="5163820" cy="387286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微信图片_20241015120443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8370" y="1250315"/>
            <a:ext cx="4103370" cy="5472430"/>
          </a:xfrm>
          <a:prstGeom prst="rect">
            <a:avLst/>
          </a:prstGeom>
        </p:spPr>
      </p:pic>
      <p:pic>
        <p:nvPicPr>
          <p:cNvPr id="8" name="图片 7" descr="微信图片_20241015155341_副本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5785" y="280035"/>
            <a:ext cx="7620000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人在系鞋带&#10;&#10;描述已自动生成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1373823" y="643466"/>
            <a:ext cx="1817579" cy="2624663"/>
          </a:xfrm>
          <a:prstGeom prst="rect">
            <a:avLst/>
          </a:prstGeom>
        </p:spPr>
      </p:pic>
      <p:pic>
        <p:nvPicPr>
          <p:cNvPr id="9" name="图片 8" descr="人在系鞋带&#10;&#10;中度可信度描述已自动生成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186788" y="643466"/>
            <a:ext cx="1856948" cy="2624662"/>
          </a:xfrm>
          <a:prstGeom prst="rect">
            <a:avLst/>
          </a:prstGeom>
        </p:spPr>
      </p:pic>
      <p:pic>
        <p:nvPicPr>
          <p:cNvPr id="11" name="图片 10" descr="卡通人物&#10;&#10;中度可信度描述已自动生成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9036263" y="643466"/>
            <a:ext cx="1784770" cy="2624662"/>
          </a:xfrm>
          <a:prstGeom prst="rect">
            <a:avLst/>
          </a:prstGeom>
        </p:spPr>
      </p:pic>
      <p:pic>
        <p:nvPicPr>
          <p:cNvPr id="13" name="图片 12" descr="人在系鞋带&#10;&#10;描述已自动生成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354138" y="3589863"/>
            <a:ext cx="1856950" cy="2624665"/>
          </a:xfrm>
          <a:prstGeom prst="rect">
            <a:avLst/>
          </a:prstGeom>
        </p:spPr>
      </p:pic>
      <p:pic>
        <p:nvPicPr>
          <p:cNvPr id="7" name="图片 6" descr="人在系鞋带&#10;&#10;中度可信度描述已自动生成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5179950" y="3589863"/>
            <a:ext cx="1870625" cy="2643993"/>
          </a:xfrm>
          <a:prstGeom prst="rect">
            <a:avLst/>
          </a:prstGeom>
        </p:spPr>
      </p:pic>
      <p:pic>
        <p:nvPicPr>
          <p:cNvPr id="5" name="图片 4" descr="图片包含 游戏机&#10;&#10;描述已自动生成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9075960" y="3589863"/>
            <a:ext cx="1705374" cy="264399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IMG_20250916_145435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99680" y="1347470"/>
            <a:ext cx="4051935" cy="4051935"/>
          </a:xfrm>
          <a:prstGeom prst="rect">
            <a:avLst/>
          </a:prstGeom>
        </p:spPr>
      </p:pic>
      <p:pic>
        <p:nvPicPr>
          <p:cNvPr id="3" name="图片 2" descr="IMG_20250916_145534_副本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0800" y="1216025"/>
            <a:ext cx="4183380" cy="4183380"/>
          </a:xfrm>
          <a:prstGeom prst="rect">
            <a:avLst/>
          </a:prstGeom>
        </p:spPr>
      </p:pic>
      <p:pic>
        <p:nvPicPr>
          <p:cNvPr id="7" name="图片 6" descr="b5b3d19ed0ad1cefc0dbbedbf05af408_compress_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405" y="1216025"/>
            <a:ext cx="4373245" cy="437324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袜子, 条纹, 华美, 穿着&#10;&#10;描述已自动生成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1820626" y="295738"/>
            <a:ext cx="2938198" cy="2938198"/>
          </a:xfrm>
          <a:prstGeom prst="rect">
            <a:avLst/>
          </a:prstGeom>
        </p:spPr>
      </p:pic>
      <p:cxnSp>
        <p:nvCxnSpPr>
          <p:cNvPr id="15" name="Straight Connector 14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6091214" y="1111170"/>
            <a:ext cx="11040" cy="4645103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 descr="地上穿着球鞋的脚&#10;&#10;描述已自动生成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7233554" y="295738"/>
            <a:ext cx="3088863" cy="3088863"/>
          </a:xfrm>
          <a:prstGeom prst="rect">
            <a:avLst/>
          </a:prstGeom>
        </p:spPr>
      </p:pic>
      <p:cxnSp>
        <p:nvCxnSpPr>
          <p:cNvPr id="17" name="Straight Connector 16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1403027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6610334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人穿着运动鞋&#10;&#10;低可信度描述已自动生成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693146" y="3542134"/>
            <a:ext cx="3020128" cy="3020128"/>
          </a:xfrm>
          <a:prstGeom prst="rect">
            <a:avLst/>
          </a:prstGeom>
        </p:spPr>
      </p:pic>
      <p:pic>
        <p:nvPicPr>
          <p:cNvPr id="10" name="图片 9" descr="图片包含 游戏机&#10;&#10;描述已自动生成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565202" y="3542134"/>
            <a:ext cx="2115110" cy="304305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" name="图片 13" descr="微信图片_202410151726291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7530" y="1189355"/>
            <a:ext cx="6518275" cy="4888865"/>
          </a:xfrm>
          <a:prstGeom prst="rect">
            <a:avLst/>
          </a:prstGeom>
        </p:spPr>
      </p:pic>
      <p:pic>
        <p:nvPicPr>
          <p:cNvPr id="10" name="图片 9" descr="微信图片_20241015172630_副本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5805" y="1189355"/>
            <a:ext cx="4019550" cy="536003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" name="图片 10" descr="微信图片_20241015172631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80605" y="812800"/>
            <a:ext cx="4190365" cy="5587365"/>
          </a:xfrm>
          <a:prstGeom prst="rect">
            <a:avLst/>
          </a:prstGeom>
        </p:spPr>
      </p:pic>
      <p:pic>
        <p:nvPicPr>
          <p:cNvPr id="9" name="图片 8" descr="微信图片_20241015155342_副本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75" y="555625"/>
            <a:ext cx="7263130" cy="544766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586169c0832e92402124c8793b6a50c_compress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80380" y="421005"/>
            <a:ext cx="5505450" cy="5505450"/>
          </a:xfrm>
          <a:prstGeom prst="rect">
            <a:avLst/>
          </a:prstGeom>
        </p:spPr>
      </p:pic>
      <p:pic>
        <p:nvPicPr>
          <p:cNvPr id="5" name="图片 4" descr="IMG_20250916_145838_副本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831850"/>
            <a:ext cx="4896485" cy="489648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IMG_20250916_145715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0850" y="555625"/>
            <a:ext cx="5746750" cy="5746750"/>
          </a:xfrm>
          <a:prstGeom prst="rect">
            <a:avLst/>
          </a:prstGeom>
        </p:spPr>
      </p:pic>
      <p:pic>
        <p:nvPicPr>
          <p:cNvPr id="6" name="图片 5" descr="IMG_20250916_145928_副本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4260" y="411480"/>
            <a:ext cx="5588000" cy="558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微信图片_20250508103406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03005" y="3256280"/>
            <a:ext cx="3195955" cy="3098800"/>
          </a:xfrm>
          <a:prstGeom prst="rect">
            <a:avLst/>
          </a:prstGeom>
        </p:spPr>
      </p:pic>
      <p:pic>
        <p:nvPicPr>
          <p:cNvPr id="5" name="图片 4" descr="微信图片_20250508103355_副本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5150" y="3432175"/>
            <a:ext cx="3133090" cy="3045460"/>
          </a:xfrm>
          <a:prstGeom prst="rect">
            <a:avLst/>
          </a:prstGeom>
        </p:spPr>
      </p:pic>
      <p:pic>
        <p:nvPicPr>
          <p:cNvPr id="6" name="图片 5" descr="微信图片_20250508103357_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0225" y="278130"/>
            <a:ext cx="2960370" cy="2776220"/>
          </a:xfrm>
          <a:prstGeom prst="rect">
            <a:avLst/>
          </a:prstGeom>
        </p:spPr>
      </p:pic>
      <p:pic>
        <p:nvPicPr>
          <p:cNvPr id="7" name="图片 6" descr="微信图片_20250508103358_副本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8240" y="3310255"/>
            <a:ext cx="2600960" cy="3167380"/>
          </a:xfrm>
          <a:prstGeom prst="rect">
            <a:avLst/>
          </a:prstGeom>
        </p:spPr>
      </p:pic>
      <p:pic>
        <p:nvPicPr>
          <p:cNvPr id="8" name="图片 7" descr="微信图片_20250508103359_副本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430" y="3528695"/>
            <a:ext cx="2900045" cy="2457450"/>
          </a:xfrm>
          <a:prstGeom prst="rect">
            <a:avLst/>
          </a:prstGeom>
        </p:spPr>
      </p:pic>
      <p:pic>
        <p:nvPicPr>
          <p:cNvPr id="9" name="图片 8" descr="微信图片_20250508103400_副本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9370" y="317500"/>
            <a:ext cx="2432685" cy="2498090"/>
          </a:xfrm>
          <a:prstGeom prst="rect">
            <a:avLst/>
          </a:prstGeom>
        </p:spPr>
      </p:pic>
      <p:pic>
        <p:nvPicPr>
          <p:cNvPr id="10" name="图片 9" descr="微信图片_20250508103402_副本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96045" y="501015"/>
            <a:ext cx="2520315" cy="2052955"/>
          </a:xfrm>
          <a:prstGeom prst="rect">
            <a:avLst/>
          </a:prstGeom>
        </p:spPr>
      </p:pic>
      <p:pic>
        <p:nvPicPr>
          <p:cNvPr id="11" name="图片 10" descr="微信图片_20250508103404_副本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0200" y="144780"/>
            <a:ext cx="2008505" cy="276479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微信图片_20250508103405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0525" y="252730"/>
            <a:ext cx="1690370" cy="2976245"/>
          </a:xfrm>
          <a:prstGeom prst="rect">
            <a:avLst/>
          </a:prstGeom>
        </p:spPr>
      </p:pic>
      <p:pic>
        <p:nvPicPr>
          <p:cNvPr id="2" name="图片 1" descr="微信图片_20250508103408_副本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4460" y="3613785"/>
            <a:ext cx="2713355" cy="3037205"/>
          </a:xfrm>
          <a:prstGeom prst="rect">
            <a:avLst/>
          </a:prstGeom>
        </p:spPr>
      </p:pic>
      <p:pic>
        <p:nvPicPr>
          <p:cNvPr id="4" name="图片 3" descr="微信图片_20250508103409_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7840" y="176530"/>
            <a:ext cx="3212465" cy="3156585"/>
          </a:xfrm>
          <a:prstGeom prst="rect">
            <a:avLst/>
          </a:prstGeom>
        </p:spPr>
      </p:pic>
      <p:pic>
        <p:nvPicPr>
          <p:cNvPr id="5" name="图片 4" descr="微信图片_20250508103410_副本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285" y="3333115"/>
            <a:ext cx="3937635" cy="3317875"/>
          </a:xfrm>
          <a:prstGeom prst="rect">
            <a:avLst/>
          </a:prstGeom>
        </p:spPr>
      </p:pic>
      <p:pic>
        <p:nvPicPr>
          <p:cNvPr id="6" name="图片 5" descr="微信图片_20250508103416_副本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6200" y="252730"/>
            <a:ext cx="2554605" cy="3161030"/>
          </a:xfrm>
          <a:prstGeom prst="rect">
            <a:avLst/>
          </a:prstGeom>
        </p:spPr>
      </p:pic>
      <p:pic>
        <p:nvPicPr>
          <p:cNvPr id="7" name="图片 6" descr="微信图片_20250508103407_副本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7435" y="484505"/>
            <a:ext cx="2356485" cy="2512695"/>
          </a:xfrm>
          <a:prstGeom prst="rect">
            <a:avLst/>
          </a:prstGeom>
        </p:spPr>
      </p:pic>
      <p:pic>
        <p:nvPicPr>
          <p:cNvPr id="8" name="图片 7" descr="微信图片_202505081034091_副本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3575" y="3552825"/>
            <a:ext cx="3268980" cy="296608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微信图片_20250429205612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8360" y="195580"/>
            <a:ext cx="4608195" cy="2935605"/>
          </a:xfrm>
          <a:prstGeom prst="rect">
            <a:avLst/>
          </a:prstGeom>
        </p:spPr>
      </p:pic>
      <p:pic>
        <p:nvPicPr>
          <p:cNvPr id="4" name="图片 3" descr="微信图片_20250508103349_副本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6025" y="289560"/>
            <a:ext cx="2919095" cy="2978785"/>
          </a:xfrm>
          <a:prstGeom prst="rect">
            <a:avLst/>
          </a:prstGeom>
        </p:spPr>
      </p:pic>
      <p:pic>
        <p:nvPicPr>
          <p:cNvPr id="5" name="图片 4" descr="微信图片_20250508103351_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6500" y="3523615"/>
            <a:ext cx="2675890" cy="3082925"/>
          </a:xfrm>
          <a:prstGeom prst="rect">
            <a:avLst/>
          </a:prstGeom>
        </p:spPr>
      </p:pic>
      <p:pic>
        <p:nvPicPr>
          <p:cNvPr id="6" name="图片 5" descr="微信图片_20250508103350_副本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035" y="3339465"/>
            <a:ext cx="3646170" cy="3082925"/>
          </a:xfrm>
          <a:prstGeom prst="rect">
            <a:avLst/>
          </a:prstGeom>
        </p:spPr>
      </p:pic>
      <p:pic>
        <p:nvPicPr>
          <p:cNvPr id="7" name="图片 6" descr="微信图片_20250508103352_副本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0500" y="2654935"/>
            <a:ext cx="2484755" cy="277939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微信图片_20241015104928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5685" y="164465"/>
            <a:ext cx="4753610" cy="6338570"/>
          </a:xfrm>
          <a:prstGeom prst="rect">
            <a:avLst/>
          </a:prstGeom>
        </p:spPr>
      </p:pic>
      <p:pic>
        <p:nvPicPr>
          <p:cNvPr id="7" name="图片 6" descr="微信图片_20241015104927_副本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5975" y="164465"/>
            <a:ext cx="4696460" cy="626237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" name="图片 12" descr="微信图片_202410151049261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2790" y="424815"/>
            <a:ext cx="4763770" cy="6351905"/>
          </a:xfrm>
          <a:prstGeom prst="rect">
            <a:avLst/>
          </a:prstGeom>
        </p:spPr>
      </p:pic>
      <p:pic>
        <p:nvPicPr>
          <p:cNvPr id="12" name="图片 11" descr="微信图片_202410151049231_副本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5085" y="973455"/>
            <a:ext cx="6783070" cy="508825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commondata" val="eyJoZGlkIjoiOTFlNWEzYmNjYWVlYmQ5MzA5M2M5MWE2NjljY2I5NTki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经典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</Words>
  <Application>WPS 演示</Application>
  <PresentationFormat>宽屏</PresentationFormat>
  <Paragraphs>12</Paragraphs>
  <Slides>22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22</vt:i4>
      </vt:variant>
    </vt:vector>
  </HeadingPairs>
  <TitlesOfParts>
    <vt:vector size="32" baseType="lpstr">
      <vt:lpstr>Arial</vt:lpstr>
      <vt:lpstr>宋体</vt:lpstr>
      <vt:lpstr>Wingdings</vt:lpstr>
      <vt:lpstr>Stencil</vt:lpstr>
      <vt:lpstr>微软雅黑</vt:lpstr>
      <vt:lpstr>Arial Unicode MS</vt:lpstr>
      <vt:lpstr>黑体</vt:lpstr>
      <vt:lpstr>等线</vt:lpstr>
      <vt:lpstr>Office 主题​​</vt:lpstr>
      <vt:lpstr>Office 主题</vt:lpstr>
      <vt:lpstr>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m035918</dc:creator>
  <cp:lastModifiedBy>Nicole Wu</cp:lastModifiedBy>
  <cp:revision>16</cp:revision>
  <dcterms:created xsi:type="dcterms:W3CDTF">2023-10-05T08:24:00Z</dcterms:created>
  <dcterms:modified xsi:type="dcterms:W3CDTF">2025-09-26T08:58:27Z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28B6AFDFC18B4274B599167C35E74254_13</vt:lpwstr>
  </property>
  <property fmtid="{D5CDD505-2E9C-101B-9397-08002B2CF9AE}" pid="3" name="KSOProductBuildVer">
    <vt:lpwstr>2052-12.1.0.22529</vt:lpwstr>
  </property>
</Properties>
</file>